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9"/>
  </p:notesMasterIdLst>
  <p:sldIdLst>
    <p:sldId id="256" r:id="rId5"/>
    <p:sldId id="259" r:id="rId6"/>
    <p:sldId id="258" r:id="rId7"/>
    <p:sldId id="257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CCCC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C8448-5732-4C98-AE74-A7C5FAAD8773}" type="datetimeFigureOut">
              <a:rPr lang="zh-TW" altLang="en-US" smtClean="0"/>
              <a:t>2025/4/20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CE9E3-3504-441E-875D-A3A965DFFB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229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84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CD7803-38A8-4D95-8E3A-16952232D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1343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E448DBD-5F55-4E56-9B99-5BCD99318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310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286075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8F9BCA-C24A-4CA3-AD56-DAF6225B6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99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AAE019-82FB-45D5-B677-8ED090524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9493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844950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75AD16-CC00-4086-8057-9FC5C76F8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5B5B25A-73C4-4366-8DBB-B260A35E4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13290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62CAFE-526D-428F-BDEB-84E9E0719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4D263FD-C05D-481C-8BCA-30C95B229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F691AFF-1781-4028-AB0E-BED655F43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082670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5769A5-A5E0-457F-B719-E5DDF378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619F5CD-2388-4FA4-831D-0C0C9EA66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B8BD6D6-64FC-4AFF-9C49-C6B7FF71A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BF5535F-16DC-41C3-8AB7-451AF24AF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98D5F2F-09AB-45DB-AB27-B0CCD1067A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66905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75C484-5B91-4FAF-9715-CB4E2E474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673361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7AE5CB-4494-4E8E-B8BC-0A673BC75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2668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B93FE1-3013-4F6F-AF52-4AF5A6BB7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258358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3C38EDB-A89A-45AA-BB2F-A9C5096D8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2868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352777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29A2-7575-4054-AC0A-4827947CA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53536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6B7BF21-8095-45E6-B05E-F2F4CFC636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83761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8B4D4C1-4108-4111-A6FC-CDECE02EF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3736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46105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B7B8F9-4B95-4F81-88E7-9C5A0CFCF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7000" y="1571096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366E2A9-4039-46E4-A7C8-2DFD258DF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7000" y="405077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1941370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9CAA1A-4301-43AF-93BC-955CA6340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200" y="492125"/>
            <a:ext cx="8864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05EF57-1CC7-40D5-A975-2B233B064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2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22727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7BF057-A927-4291-B6B8-D01372E92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995" y="1545697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3D1570F-1231-4C7E-AFF9-7EB3C3EED8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0995" y="4025372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819739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F1A912-8879-4F20-9B74-493C6316B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E293E5D-41F3-4464-ABA3-F14B742B2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4955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599A7F-E4E0-4332-AB84-EBEFB4EDC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866" y="365125"/>
            <a:ext cx="8906933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DC02B5-0D63-4A5C-B0A9-C4A99FBB3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A0CE14C-C846-49B6-94C2-8CE467D90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225701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EDB314-CDAE-4DEC-96C9-EE574702C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200" y="365125"/>
            <a:ext cx="8866188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55FDA8D-0F11-4E76-84DF-FF4F00DB4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C0FCBB7-16B7-4EF3-AF58-405E59013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D6DD390-6CEC-41AB-AB8F-DCE320216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4382731-36B4-4072-A329-A6C4BCDDC6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650585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C59552-3631-4883-86F1-C18A16B18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732" y="365125"/>
            <a:ext cx="8873067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62430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E9CBAB-1244-4FD9-8CDC-728942352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3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2C16C8D-AA10-4F5E-BE2A-F6DA39D61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5828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83519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1056A2-2914-414D-A617-E4018C0C4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220020A-F137-4C8D-B168-1F9D5DEE2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06256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CE2F24-021E-459F-B320-0A2AA5BC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225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C61ED1-9B4D-4E0D-8BBD-11E4745D2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2759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DAA0163-C835-467F-9ED2-F94131A56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72759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53915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BB36C2-DE4B-4892-B832-0DB66245F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1225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6F5A007-590B-4506-9CA7-3FBCE629A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28297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67A8AD3-3B3B-44A5-BDAE-FF7F778B6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52209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BE5BA2D-2B19-4B58-BAE9-6EF372325A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28297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6C3A0F3-EB60-4037-BA4F-950BF5489F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52209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09214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1DA476-4B44-4FFD-901B-5FB2350C0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226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61655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CA4772-0843-4BED-8A83-76761F23E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55134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8A6C601-7D16-4F84-BCCB-772321555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8535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5669C54-65F9-4E8D-ACEC-2A59FE3DD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5334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93767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EB892A-0720-4522-8CCD-FC5898E2B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14403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164B497-6BF3-42EF-84B2-6D75B3729D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44628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62E451E-1B1C-4BC4-9ED9-DE9669E5B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14603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3320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06408FFF-5DAF-4895-8EDC-8E7635761F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7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6D971F06-10CE-48BE-A86E-C60C846065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頁尾版面配置區 4">
            <a:extLst>
              <a:ext uri="{FF2B5EF4-FFF2-40B4-BE49-F238E27FC236}">
                <a16:creationId xmlns:a16="http://schemas.microsoft.com/office/drawing/2014/main" id="{5FD788D8-56C8-4D23-A98F-A426439F7607}"/>
              </a:ext>
            </a:extLst>
          </p:cNvPr>
          <p:cNvSpPr txBox="1">
            <a:spLocks/>
          </p:cNvSpPr>
          <p:nvPr userDrawn="1"/>
        </p:nvSpPr>
        <p:spPr>
          <a:xfrm>
            <a:off x="10722537" y="6496927"/>
            <a:ext cx="1140041" cy="36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solidFill>
                  <a:schemeClr val="bg1"/>
                </a:solidFill>
              </a:rPr>
              <a:t>Medinfo 2025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7" name="投影片編號版面配置區 5">
            <a:extLst>
              <a:ext uri="{FF2B5EF4-FFF2-40B4-BE49-F238E27FC236}">
                <a16:creationId xmlns:a16="http://schemas.microsoft.com/office/drawing/2014/main" id="{E66B01C1-6B3B-42FD-A8A9-33C47CC49771}"/>
              </a:ext>
            </a:extLst>
          </p:cNvPr>
          <p:cNvSpPr txBox="1">
            <a:spLocks/>
          </p:cNvSpPr>
          <p:nvPr userDrawn="1"/>
        </p:nvSpPr>
        <p:spPr>
          <a:xfrm>
            <a:off x="11685871" y="6500979"/>
            <a:ext cx="506129" cy="357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solidFill>
                  <a:schemeClr val="bg1"/>
                </a:solidFill>
              </a:rPr>
              <a:t>P. </a:t>
            </a:r>
            <a:fld id="{58088A71-B91E-45AA-B917-4D3EC94E77E3}" type="slidenum">
              <a:rPr lang="zh-TW" altLang="en-US" smtClean="0">
                <a:solidFill>
                  <a:schemeClr val="bg1"/>
                </a:solidFill>
              </a:rPr>
              <a:pPr/>
              <a:t>‹#›</a:t>
            </a:fld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47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98E0BDF6-4E16-4A45-A77E-AACD695DCC9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10" name="頁尾版面配置區 4">
            <a:extLst>
              <a:ext uri="{FF2B5EF4-FFF2-40B4-BE49-F238E27FC236}">
                <a16:creationId xmlns:a16="http://schemas.microsoft.com/office/drawing/2014/main" id="{F85CB978-4DE3-4094-B690-0C82CC2591B3}"/>
              </a:ext>
            </a:extLst>
          </p:cNvPr>
          <p:cNvSpPr txBox="1">
            <a:spLocks/>
          </p:cNvSpPr>
          <p:nvPr userDrawn="1"/>
        </p:nvSpPr>
        <p:spPr>
          <a:xfrm>
            <a:off x="328987" y="0"/>
            <a:ext cx="1140041" cy="36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Medinfo 2025</a:t>
            </a:r>
            <a:endParaRPr lang="zh-TW" altLang="en-US" dirty="0"/>
          </a:p>
        </p:txBody>
      </p:sp>
      <p:sp>
        <p:nvSpPr>
          <p:cNvPr id="11" name="投影片編號版面配置區 5">
            <a:extLst>
              <a:ext uri="{FF2B5EF4-FFF2-40B4-BE49-F238E27FC236}">
                <a16:creationId xmlns:a16="http://schemas.microsoft.com/office/drawing/2014/main" id="{F1B13AD8-F113-46BA-997B-0E3A917772E1}"/>
              </a:ext>
            </a:extLst>
          </p:cNvPr>
          <p:cNvSpPr txBox="1">
            <a:spLocks/>
          </p:cNvSpPr>
          <p:nvPr userDrawn="1"/>
        </p:nvSpPr>
        <p:spPr>
          <a:xfrm>
            <a:off x="7208" y="2026"/>
            <a:ext cx="506129" cy="357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P. </a:t>
            </a:r>
            <a:fld id="{58088A71-B91E-45AA-B917-4D3EC94E77E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885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B640D339-A8C7-4A2A-9F67-5B5E3BDFB82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9" name="頁尾版面配置區 4">
            <a:extLst>
              <a:ext uri="{FF2B5EF4-FFF2-40B4-BE49-F238E27FC236}">
                <a16:creationId xmlns:a16="http://schemas.microsoft.com/office/drawing/2014/main" id="{CD00EE2E-E839-40D4-AECC-A42FCEAE6DD5}"/>
              </a:ext>
            </a:extLst>
          </p:cNvPr>
          <p:cNvSpPr txBox="1">
            <a:spLocks/>
          </p:cNvSpPr>
          <p:nvPr userDrawn="1"/>
        </p:nvSpPr>
        <p:spPr>
          <a:xfrm>
            <a:off x="10635111" y="92586"/>
            <a:ext cx="1140041" cy="36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Medinfo 2025</a:t>
            </a:r>
            <a:endParaRPr lang="zh-TW" altLang="en-US" dirty="0"/>
          </a:p>
        </p:txBody>
      </p:sp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id="{47469F84-A653-410A-8C7F-4CE1AD654BE9}"/>
              </a:ext>
            </a:extLst>
          </p:cNvPr>
          <p:cNvSpPr txBox="1">
            <a:spLocks/>
          </p:cNvSpPr>
          <p:nvPr userDrawn="1"/>
        </p:nvSpPr>
        <p:spPr>
          <a:xfrm>
            <a:off x="11608066" y="96638"/>
            <a:ext cx="506129" cy="357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P. </a:t>
            </a:r>
            <a:fld id="{58088A71-B91E-45AA-B917-4D3EC94E77E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044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E8E201A2-E967-46A5-AC7F-9547415B3E24}"/>
              </a:ext>
            </a:extLst>
          </p:cNvPr>
          <p:cNvSpPr txBox="1">
            <a:spLocks/>
          </p:cNvSpPr>
          <p:nvPr/>
        </p:nvSpPr>
        <p:spPr>
          <a:xfrm>
            <a:off x="1588168" y="3183374"/>
            <a:ext cx="6565232" cy="176903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1" indent="0" algn="ctr">
              <a:spcBef>
                <a:spcPts val="300"/>
              </a:spcBef>
              <a:spcAft>
                <a:spcPts val="300"/>
              </a:spcAft>
              <a:buFont typeface="+mj-lt"/>
              <a:buNone/>
            </a:pPr>
            <a:r>
              <a:rPr lang="en-GB" altLang="zh-TW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Full title of the presentation </a:t>
            </a:r>
            <a:endParaRPr lang="zh-TW" altLang="zh-TW" sz="3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2F1B125-E59F-4C41-8639-88BA22AD3BF5}"/>
              </a:ext>
            </a:extLst>
          </p:cNvPr>
          <p:cNvSpPr txBox="1"/>
          <p:nvPr/>
        </p:nvSpPr>
        <p:spPr>
          <a:xfrm>
            <a:off x="1588168" y="5060452"/>
            <a:ext cx="6097604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ts val="2100"/>
              </a:lnSpc>
              <a:spcAft>
                <a:spcPts val="800"/>
              </a:spcAft>
              <a:buFont typeface="Wingdings" panose="05000000000000000000" pitchFamily="2" charset="2"/>
              <a:buNone/>
            </a:pPr>
            <a:r>
              <a:rPr lang="en-US" altLang="zh-TW" sz="20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All authors and their affiliation</a:t>
            </a:r>
            <a:endParaRPr lang="zh-TW" altLang="zh-TW" sz="2000" i="1" dirty="0">
              <a:solidFill>
                <a:schemeClr val="tx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19525F8-EB04-4D96-86EF-B525E03BCC7C}"/>
              </a:ext>
            </a:extLst>
          </p:cNvPr>
          <p:cNvSpPr txBox="1"/>
          <p:nvPr/>
        </p:nvSpPr>
        <p:spPr>
          <a:xfrm>
            <a:off x="5506806" y="6124081"/>
            <a:ext cx="4802606" cy="733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ts val="2100"/>
              </a:lnSpc>
              <a:spcAft>
                <a:spcPts val="800"/>
              </a:spcAft>
              <a:buFont typeface="Wingdings" panose="05000000000000000000" pitchFamily="2" charset="2"/>
              <a:buNone/>
            </a:pPr>
            <a:r>
              <a:rPr lang="en-US" altLang="zh-TW" sz="20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Present by: </a:t>
            </a:r>
          </a:p>
          <a:p>
            <a:pPr marL="0" lvl="0" indent="0">
              <a:lnSpc>
                <a:spcPts val="2100"/>
              </a:lnSpc>
              <a:spcAft>
                <a:spcPts val="800"/>
              </a:spcAft>
              <a:buFont typeface="Wingdings" panose="05000000000000000000" pitchFamily="2" charset="2"/>
              <a:buNone/>
            </a:pPr>
            <a:r>
              <a:rPr lang="en-US" altLang="zh-TW" sz="20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Date:               Location: Taipei,</a:t>
            </a:r>
            <a:r>
              <a:rPr lang="zh-TW" altLang="en-US" sz="20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Taiwan</a:t>
            </a:r>
            <a:endParaRPr lang="zh-TW" altLang="zh-TW" sz="2000" b="1" i="1" dirty="0">
              <a:solidFill>
                <a:schemeClr val="tx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1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BC2E3416-24FB-4578-9580-605DDBEB1582}"/>
              </a:ext>
            </a:extLst>
          </p:cNvPr>
          <p:cNvSpPr txBox="1"/>
          <p:nvPr/>
        </p:nvSpPr>
        <p:spPr>
          <a:xfrm>
            <a:off x="8538197" y="137160"/>
            <a:ext cx="218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898989"/>
                </a:solidFill>
              </a:rPr>
              <a:t>*</a:t>
            </a:r>
            <a:r>
              <a:rPr lang="en-US" altLang="zh-TW" sz="1200" u="sng" dirty="0">
                <a:solidFill>
                  <a:srgbClr val="898989"/>
                </a:solidFill>
              </a:rPr>
              <a:t>Please Insert</a:t>
            </a:r>
            <a:r>
              <a:rPr lang="zh-TW" altLang="en-US" sz="1200" u="sng" dirty="0">
                <a:solidFill>
                  <a:srgbClr val="898989"/>
                </a:solidFill>
              </a:rPr>
              <a:t> </a:t>
            </a:r>
            <a:r>
              <a:rPr lang="en-US" altLang="zh-TW" sz="1200" u="sng" dirty="0">
                <a:solidFill>
                  <a:srgbClr val="898989"/>
                </a:solidFill>
              </a:rPr>
              <a:t>Presenter Name</a:t>
            </a:r>
            <a:r>
              <a:rPr lang="en-US" altLang="zh-TW" sz="1200" dirty="0">
                <a:solidFill>
                  <a:srgbClr val="898989"/>
                </a:solidFill>
              </a:rPr>
              <a:t>*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2865763-EE3A-4905-ABCF-B1888FCBF11F}"/>
              </a:ext>
            </a:extLst>
          </p:cNvPr>
          <p:cNvSpPr txBox="1"/>
          <p:nvPr/>
        </p:nvSpPr>
        <p:spPr>
          <a:xfrm>
            <a:off x="3048000" y="324433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/>
              <a:t> </a:t>
            </a:r>
            <a:r>
              <a:rPr lang="en-US" altLang="zh-TW" sz="3600" dirty="0"/>
              <a:t>T</a:t>
            </a:r>
            <a:r>
              <a:rPr lang="zh-TW" altLang="en-US" sz="3600" dirty="0"/>
              <a:t>itles</a:t>
            </a:r>
          </a:p>
        </p:txBody>
      </p:sp>
    </p:spTree>
    <p:extLst>
      <p:ext uri="{BB962C8B-B14F-4D97-AF65-F5344CB8AC3E}">
        <p14:creationId xmlns:p14="http://schemas.microsoft.com/office/powerpoint/2010/main" val="428643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A05C00FE-F230-4131-9845-B65F5D4B0452}"/>
              </a:ext>
            </a:extLst>
          </p:cNvPr>
          <p:cNvSpPr txBox="1"/>
          <p:nvPr/>
        </p:nvSpPr>
        <p:spPr>
          <a:xfrm>
            <a:off x="8668548" y="6543251"/>
            <a:ext cx="2192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bg1"/>
                </a:solidFill>
              </a:rPr>
              <a:t>*</a:t>
            </a:r>
            <a:r>
              <a:rPr lang="en-US" altLang="zh-TW" sz="1200" u="sng" dirty="0">
                <a:solidFill>
                  <a:schemeClr val="bg1"/>
                </a:solidFill>
              </a:rPr>
              <a:t>Please Insert</a:t>
            </a:r>
            <a:r>
              <a:rPr lang="zh-TW" altLang="en-US" sz="1200" u="sng" dirty="0">
                <a:solidFill>
                  <a:schemeClr val="bg1"/>
                </a:solidFill>
              </a:rPr>
              <a:t> </a:t>
            </a:r>
            <a:r>
              <a:rPr lang="en-US" altLang="zh-TW" sz="1200" u="sng" dirty="0">
                <a:solidFill>
                  <a:schemeClr val="bg1"/>
                </a:solidFill>
              </a:rPr>
              <a:t>Presenter Name</a:t>
            </a:r>
            <a:r>
              <a:rPr lang="en-US" altLang="zh-TW" sz="1200" dirty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1F5C17F-7FEC-4F63-9131-74EE04F57541}"/>
              </a:ext>
            </a:extLst>
          </p:cNvPr>
          <p:cNvSpPr txBox="1"/>
          <p:nvPr/>
        </p:nvSpPr>
        <p:spPr>
          <a:xfrm>
            <a:off x="510987" y="869576"/>
            <a:ext cx="8767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Sub-title</a:t>
            </a:r>
            <a:endParaRPr lang="zh-TW" altLang="en-US" sz="28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4E461D0-7D84-4E89-9FD9-EB9F22CBCAD7}"/>
              </a:ext>
            </a:extLst>
          </p:cNvPr>
          <p:cNvSpPr txBox="1"/>
          <p:nvPr/>
        </p:nvSpPr>
        <p:spPr>
          <a:xfrm>
            <a:off x="548925" y="1577788"/>
            <a:ext cx="11150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TW" dirty="0"/>
              <a:t>T</a:t>
            </a:r>
            <a:r>
              <a:rPr lang="en-US" altLang="zh-TW" sz="2000" dirty="0"/>
              <a:t>ext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TW" sz="2000" dirty="0"/>
              <a:t>Text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TW" sz="2000" dirty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8829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0B20F3CC-0438-4194-BB49-780F3717831C}"/>
              </a:ext>
            </a:extLst>
          </p:cNvPr>
          <p:cNvSpPr txBox="1"/>
          <p:nvPr/>
        </p:nvSpPr>
        <p:spPr>
          <a:xfrm>
            <a:off x="1327336" y="33517"/>
            <a:ext cx="2192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898989"/>
                </a:solidFill>
              </a:rPr>
              <a:t>*</a:t>
            </a:r>
            <a:r>
              <a:rPr lang="en-US" altLang="zh-TW" sz="1200" u="sng" dirty="0">
                <a:solidFill>
                  <a:srgbClr val="898989"/>
                </a:solidFill>
              </a:rPr>
              <a:t>Please Insert</a:t>
            </a:r>
            <a:r>
              <a:rPr lang="zh-TW" altLang="en-US" sz="1200" u="sng" dirty="0">
                <a:solidFill>
                  <a:srgbClr val="898989"/>
                </a:solidFill>
              </a:rPr>
              <a:t> </a:t>
            </a:r>
            <a:r>
              <a:rPr lang="en-US" altLang="zh-TW" sz="1200" u="sng" dirty="0">
                <a:solidFill>
                  <a:srgbClr val="898989"/>
                </a:solidFill>
              </a:rPr>
              <a:t>Presenter Name</a:t>
            </a:r>
            <a:r>
              <a:rPr lang="en-US" altLang="zh-TW" sz="1200" dirty="0">
                <a:solidFill>
                  <a:srgbClr val="898989"/>
                </a:solidFill>
              </a:rPr>
              <a:t>*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DCAE75C-8F53-4D4D-A7DD-F7D59BA71455}"/>
              </a:ext>
            </a:extLst>
          </p:cNvPr>
          <p:cNvSpPr txBox="1"/>
          <p:nvPr/>
        </p:nvSpPr>
        <p:spPr>
          <a:xfrm>
            <a:off x="548925" y="833717"/>
            <a:ext cx="8767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Sub-title</a:t>
            </a:r>
            <a:endParaRPr lang="zh-TW" altLang="en-US" sz="28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275D8B4-2D9D-417B-B653-56DE4786DBDF}"/>
              </a:ext>
            </a:extLst>
          </p:cNvPr>
          <p:cNvSpPr txBox="1"/>
          <p:nvPr/>
        </p:nvSpPr>
        <p:spPr>
          <a:xfrm>
            <a:off x="548925" y="1577788"/>
            <a:ext cx="11150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TW" dirty="0"/>
              <a:t>T</a:t>
            </a:r>
            <a:r>
              <a:rPr lang="en-US" altLang="zh-TW" sz="2000" dirty="0"/>
              <a:t>ext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TW" sz="2000" dirty="0"/>
              <a:t>Text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TW" sz="2000" dirty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2976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47</Words>
  <Application>Microsoft Office PowerPoint</Application>
  <PresentationFormat>寬螢幕</PresentationFormat>
  <Paragraphs>14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佈景主題</vt:lpstr>
      <vt:lpstr>自訂設計</vt:lpstr>
      <vt:lpstr>1_自訂設計</vt:lpstr>
      <vt:lpstr>2_自訂設計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Karen Lin Karen Lin</dc:creator>
  <cp:lastModifiedBy>Karen Lin Karen Lin</cp:lastModifiedBy>
  <cp:revision>17</cp:revision>
  <dcterms:created xsi:type="dcterms:W3CDTF">2025-03-14T08:06:44Z</dcterms:created>
  <dcterms:modified xsi:type="dcterms:W3CDTF">2025-04-19T16:19:27Z</dcterms:modified>
</cp:coreProperties>
</file>